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18288000" cy="10287000"/>
  <p:notesSz cx="6858000" cy="9144000"/>
  <p:embeddedFontLst>
    <p:embeddedFont>
      <p:font typeface="Arial Bold" panose="020B0704020202020204"/>
      <p:regular r:id="rId6"/>
      <p:bold r:id="rId7"/>
    </p:embeddedFont>
    <p:embeddedFont>
      <p:font typeface="Bebas Neue Cyrillic" panose="02000506000000020004"/>
      <p:regular r:id="rId8"/>
    </p:embeddedFont>
    <p:embeddedFont>
      <p:font typeface="Montserrat" pitchFamily="2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D452-E2F3-8C4D-885F-C130EBF5C06A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D1A4-C494-8E43-9F84-E02F66305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D1A4-C494-8E43-9F84-E02F663058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50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7820" y="1028700"/>
            <a:ext cx="2629008" cy="529088"/>
          </a:xfrm>
          <a:custGeom>
            <a:avLst/>
            <a:gdLst/>
            <a:ahLst/>
            <a:cxnLst/>
            <a:rect l="l" t="t" r="r" b="b"/>
            <a:pathLst>
              <a:path w="2629008" h="529088">
                <a:moveTo>
                  <a:pt x="0" y="0"/>
                </a:moveTo>
                <a:lnTo>
                  <a:pt x="2629007" y="0"/>
                </a:lnTo>
                <a:lnTo>
                  <a:pt x="2629007" y="529088"/>
                </a:lnTo>
                <a:lnTo>
                  <a:pt x="0" y="529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583610" y="1028700"/>
            <a:ext cx="2095174" cy="484509"/>
          </a:xfrm>
          <a:custGeom>
            <a:avLst/>
            <a:gdLst/>
            <a:ahLst/>
            <a:cxnLst/>
            <a:rect l="l" t="t" r="r" b="b"/>
            <a:pathLst>
              <a:path w="2095174" h="484509">
                <a:moveTo>
                  <a:pt x="0" y="0"/>
                </a:moveTo>
                <a:lnTo>
                  <a:pt x="2095174" y="0"/>
                </a:lnTo>
                <a:lnTo>
                  <a:pt x="2095174" y="484509"/>
                </a:lnTo>
                <a:lnTo>
                  <a:pt x="0" y="484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366019" y="3122669"/>
            <a:ext cx="10625530" cy="4459729"/>
            <a:chOff x="0" y="0"/>
            <a:chExt cx="4471283" cy="1876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1289" cy="1876673"/>
            </a:xfrm>
            <a:custGeom>
              <a:avLst/>
              <a:gdLst/>
              <a:ahLst/>
              <a:cxnLst/>
              <a:rect l="l" t="t" r="r" b="b"/>
              <a:pathLst>
                <a:path w="4471289" h="1876673">
                  <a:moveTo>
                    <a:pt x="0" y="0"/>
                  </a:moveTo>
                  <a:lnTo>
                    <a:pt x="4471289" y="0"/>
                  </a:lnTo>
                  <a:lnTo>
                    <a:pt x="4471289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82793" r="-171879" b="-6964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8600"/>
              <a:ext cx="4471283" cy="16480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880"/>
                </a:lnSpc>
              </a:pPr>
              <a:r>
                <a:rPr lang="en-US" sz="12000" spc="-1">
                  <a:solidFill>
                    <a:srgbClr val="2E3192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Título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47820" y="834632"/>
            <a:ext cx="2629008" cy="529088"/>
          </a:xfrm>
          <a:custGeom>
            <a:avLst/>
            <a:gdLst/>
            <a:ahLst/>
            <a:cxnLst/>
            <a:rect l="l" t="t" r="r" b="b"/>
            <a:pathLst>
              <a:path w="2629008" h="529088">
                <a:moveTo>
                  <a:pt x="0" y="0"/>
                </a:moveTo>
                <a:lnTo>
                  <a:pt x="2629007" y="0"/>
                </a:lnTo>
                <a:lnTo>
                  <a:pt x="2629007" y="529088"/>
                </a:lnTo>
                <a:lnTo>
                  <a:pt x="0" y="52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3929867" y="764221"/>
            <a:ext cx="2377283" cy="529023"/>
          </a:xfrm>
          <a:custGeom>
            <a:avLst/>
            <a:gdLst/>
            <a:ahLst/>
            <a:cxnLst/>
            <a:rect l="l" t="t" r="r" b="b"/>
            <a:pathLst>
              <a:path w="2377283" h="529023">
                <a:moveTo>
                  <a:pt x="0" y="0"/>
                </a:moveTo>
                <a:lnTo>
                  <a:pt x="2377283" y="0"/>
                </a:lnTo>
                <a:lnTo>
                  <a:pt x="2377283" y="529023"/>
                </a:lnTo>
                <a:lnTo>
                  <a:pt x="0" y="529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83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366019" y="8518068"/>
            <a:ext cx="6480114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6"/>
              </a:lnSpc>
            </a:pPr>
            <a:r>
              <a:rPr lang="en-US" sz="2600" b="1" spc="0" dirty="0">
                <a:solidFill>
                  <a:srgbClr val="2E3192"/>
                </a:solidFill>
                <a:latin typeface="Arial Bold"/>
                <a:ea typeface="Arial Bold"/>
                <a:cs typeface="Arial Bold"/>
                <a:sym typeface="Arial Bold"/>
              </a:rPr>
              <a:t>NOME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8DC9F2F4-93CE-6F15-6330-D847AAC08720}"/>
              </a:ext>
            </a:extLst>
          </p:cNvPr>
          <p:cNvSpPr/>
          <p:nvPr/>
        </p:nvSpPr>
        <p:spPr>
          <a:xfrm>
            <a:off x="3096000" y="0"/>
            <a:ext cx="15178260" cy="10287000"/>
          </a:xfrm>
          <a:custGeom>
            <a:avLst/>
            <a:gdLst/>
            <a:ahLst/>
            <a:cxnLst/>
            <a:rect l="l" t="t" r="r" b="b"/>
            <a:pathLst>
              <a:path w="15178260" h="10287000">
                <a:moveTo>
                  <a:pt x="0" y="0"/>
                </a:moveTo>
                <a:lnTo>
                  <a:pt x="15178260" y="0"/>
                </a:lnTo>
                <a:lnTo>
                  <a:pt x="151782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57902" t="-5141" r="-88172" b="-5141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9AEFE06-0B61-769D-DE04-86A95D9B5E42}"/>
              </a:ext>
            </a:extLst>
          </p:cNvPr>
          <p:cNvSpPr txBox="1"/>
          <p:nvPr/>
        </p:nvSpPr>
        <p:spPr>
          <a:xfrm>
            <a:off x="343553" y="9174471"/>
            <a:ext cx="6480114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6"/>
              </a:lnSpc>
            </a:pPr>
            <a:r>
              <a:rPr lang="en-US" sz="2600" b="1" spc="0" dirty="0" err="1">
                <a:solidFill>
                  <a:srgbClr val="2E3192"/>
                </a:solidFill>
                <a:latin typeface="Arial Bold"/>
                <a:ea typeface="Arial Bold"/>
                <a:cs typeface="Arial Bold"/>
                <a:sym typeface="Arial Bold"/>
              </a:rPr>
              <a:t>E</a:t>
            </a:r>
            <a:r>
              <a:rPr lang="en-US" sz="2600" b="1" dirty="0" err="1">
                <a:solidFill>
                  <a:srgbClr val="2E3192"/>
                </a:solidFill>
                <a:latin typeface="Arial Bold"/>
                <a:ea typeface="Arial Bold"/>
                <a:cs typeface="Arial Bold"/>
                <a:sym typeface="Arial Bold"/>
              </a:rPr>
              <a:t>vento</a:t>
            </a:r>
            <a:endParaRPr lang="en-US" sz="2600" b="1" spc="0" dirty="0">
              <a:solidFill>
                <a:srgbClr val="2E3192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81807" y="5787443"/>
            <a:ext cx="4306193" cy="4499557"/>
          </a:xfrm>
          <a:custGeom>
            <a:avLst/>
            <a:gdLst/>
            <a:ahLst/>
            <a:cxnLst/>
            <a:rect l="l" t="t" r="r" b="b"/>
            <a:pathLst>
              <a:path w="7827881" h="7707201">
                <a:moveTo>
                  <a:pt x="0" y="0"/>
                </a:moveTo>
                <a:lnTo>
                  <a:pt x="7827881" y="0"/>
                </a:lnTo>
                <a:lnTo>
                  <a:pt x="7827881" y="7707201"/>
                </a:lnTo>
                <a:lnTo>
                  <a:pt x="0" y="770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526129"/>
            <a:ext cx="4967512" cy="2084955"/>
            <a:chOff x="0" y="0"/>
            <a:chExt cx="4471283" cy="1876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1289" cy="1876673"/>
            </a:xfrm>
            <a:custGeom>
              <a:avLst/>
              <a:gdLst/>
              <a:ahLst/>
              <a:cxnLst/>
              <a:rect l="l" t="t" r="r" b="b"/>
              <a:pathLst>
                <a:path w="4471289" h="1876673">
                  <a:moveTo>
                    <a:pt x="0" y="0"/>
                  </a:moveTo>
                  <a:lnTo>
                    <a:pt x="4471289" y="0"/>
                  </a:lnTo>
                  <a:lnTo>
                    <a:pt x="4471289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2793" r="-171879" b="-6964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3350"/>
              <a:ext cx="4471283" cy="1743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326"/>
                </a:lnSpc>
              </a:pPr>
              <a:r>
                <a:rPr lang="en-US" sz="7400" spc="-1">
                  <a:solidFill>
                    <a:srgbClr val="2E3192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Título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172310"/>
            <a:ext cx="12271942" cy="88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122" lvl="1" indent="-485061" algn="l">
              <a:lnSpc>
                <a:spcPts val="7503"/>
              </a:lnSpc>
              <a:buFont typeface="Arial"/>
              <a:buChar char="•"/>
            </a:pPr>
            <a:r>
              <a:rPr lang="en-US" sz="4493" spc="-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CONTEÚDO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9007" y="8933171"/>
            <a:ext cx="3727099" cy="750079"/>
          </a:xfrm>
          <a:custGeom>
            <a:avLst/>
            <a:gdLst/>
            <a:ahLst/>
            <a:cxnLst/>
            <a:rect l="l" t="t" r="r" b="b"/>
            <a:pathLst>
              <a:path w="3727099" h="750079">
                <a:moveTo>
                  <a:pt x="0" y="0"/>
                </a:moveTo>
                <a:lnTo>
                  <a:pt x="3727098" y="0"/>
                </a:lnTo>
                <a:lnTo>
                  <a:pt x="3727098" y="750078"/>
                </a:lnTo>
                <a:lnTo>
                  <a:pt x="0" y="75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9705445" y="8833351"/>
            <a:ext cx="3370232" cy="749987"/>
          </a:xfrm>
          <a:custGeom>
            <a:avLst/>
            <a:gdLst/>
            <a:ahLst/>
            <a:cxnLst/>
            <a:rect l="l" t="t" r="r" b="b"/>
            <a:pathLst>
              <a:path w="3370232" h="749987">
                <a:moveTo>
                  <a:pt x="0" y="0"/>
                </a:moveTo>
                <a:lnTo>
                  <a:pt x="3370232" y="0"/>
                </a:lnTo>
                <a:lnTo>
                  <a:pt x="3370232" y="749986"/>
                </a:lnTo>
                <a:lnTo>
                  <a:pt x="0" y="749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83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769007" y="3530759"/>
            <a:ext cx="8984118" cy="2084955"/>
            <a:chOff x="0" y="0"/>
            <a:chExt cx="8086652" cy="18766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86658" cy="1876673"/>
            </a:xfrm>
            <a:custGeom>
              <a:avLst/>
              <a:gdLst/>
              <a:ahLst/>
              <a:cxnLst/>
              <a:rect l="l" t="t" r="r" b="b"/>
              <a:pathLst>
                <a:path w="8086658" h="1876673">
                  <a:moveTo>
                    <a:pt x="0" y="0"/>
                  </a:moveTo>
                  <a:lnTo>
                    <a:pt x="8086658" y="0"/>
                  </a:lnTo>
                  <a:lnTo>
                    <a:pt x="8086658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82793" r="-50328" b="-69642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3350"/>
              <a:ext cx="8086652" cy="1743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326"/>
                </a:lnSpc>
              </a:pPr>
              <a:r>
                <a:rPr lang="en-US" sz="7400" spc="-1">
                  <a:solidFill>
                    <a:srgbClr val="2E3192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CONTEÚDO/AGRADECIMENTOS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</Words>
  <Application>Microsoft Macintosh PowerPoint</Application>
  <PresentationFormat>Personalizar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Aptos</vt:lpstr>
      <vt:lpstr>Calibri</vt:lpstr>
      <vt:lpstr>Bebas Neue Cyrillic</vt:lpstr>
      <vt:lpstr>Montserrat</vt:lpstr>
      <vt:lpstr>Arial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Apresentações - FACOM</dc:title>
  <cp:lastModifiedBy>Rodrigo Miani</cp:lastModifiedBy>
  <cp:revision>7</cp:revision>
  <dcterms:created xsi:type="dcterms:W3CDTF">2006-08-16T00:00:00Z</dcterms:created>
  <dcterms:modified xsi:type="dcterms:W3CDTF">2026-07-10T21:34:04Z</dcterms:modified>
  <dc:identifier>DAHPAoJQSsE</dc:identifier>
</cp:coreProperties>
</file>