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rial Bold" panose="020B0704020202020204"/>
      <p:regular r:id="rId6"/>
      <p:bold r:id="rId7"/>
    </p:embeddedFont>
    <p:embeddedFont>
      <p:font typeface="Bebas Neue Cyrillic" panose="02000506000000020004"/>
      <p:regular r:id="rId8"/>
    </p:embeddedFont>
    <p:embeddedFont>
      <p:font typeface="Montserrat" pitchFamily="2" charset="77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DD452-E2F3-8C4D-885F-C130EBF5C06A}" type="datetimeFigureOut">
              <a:rPr lang="pt-BR" smtClean="0"/>
              <a:t>10/07/2026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1D1A4-C494-8E43-9F84-E02F66305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39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1D1A4-C494-8E43-9F84-E02F663058A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43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96000" y="0"/>
            <a:ext cx="15178260" cy="10287000"/>
          </a:xfrm>
          <a:custGeom>
            <a:avLst/>
            <a:gdLst/>
            <a:ahLst/>
            <a:cxnLst/>
            <a:rect l="l" t="t" r="r" b="b"/>
            <a:pathLst>
              <a:path w="15178260" h="10287000">
                <a:moveTo>
                  <a:pt x="0" y="0"/>
                </a:moveTo>
                <a:lnTo>
                  <a:pt x="15178260" y="0"/>
                </a:lnTo>
                <a:lnTo>
                  <a:pt x="151782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57902" t="-5141" r="-88172" b="-5141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Freeform 3"/>
          <p:cNvSpPr/>
          <p:nvPr/>
        </p:nvSpPr>
        <p:spPr>
          <a:xfrm>
            <a:off x="447820" y="1028700"/>
            <a:ext cx="2629008" cy="529088"/>
          </a:xfrm>
          <a:custGeom>
            <a:avLst/>
            <a:gdLst/>
            <a:ahLst/>
            <a:cxnLst/>
            <a:rect l="l" t="t" r="r" b="b"/>
            <a:pathLst>
              <a:path w="2629008" h="529088">
                <a:moveTo>
                  <a:pt x="0" y="0"/>
                </a:moveTo>
                <a:lnTo>
                  <a:pt x="2629007" y="0"/>
                </a:lnTo>
                <a:lnTo>
                  <a:pt x="2629007" y="529088"/>
                </a:lnTo>
                <a:lnTo>
                  <a:pt x="0" y="5290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3583610" y="1028700"/>
            <a:ext cx="2095174" cy="484509"/>
          </a:xfrm>
          <a:custGeom>
            <a:avLst/>
            <a:gdLst/>
            <a:ahLst/>
            <a:cxnLst/>
            <a:rect l="l" t="t" r="r" b="b"/>
            <a:pathLst>
              <a:path w="2095174" h="484509">
                <a:moveTo>
                  <a:pt x="0" y="0"/>
                </a:moveTo>
                <a:lnTo>
                  <a:pt x="2095174" y="0"/>
                </a:lnTo>
                <a:lnTo>
                  <a:pt x="2095174" y="484509"/>
                </a:lnTo>
                <a:lnTo>
                  <a:pt x="0" y="484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366019" y="3122669"/>
            <a:ext cx="10625530" cy="4459729"/>
            <a:chOff x="0" y="0"/>
            <a:chExt cx="4471283" cy="1876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71289" cy="1876673"/>
            </a:xfrm>
            <a:custGeom>
              <a:avLst/>
              <a:gdLst/>
              <a:ahLst/>
              <a:cxnLst/>
              <a:rect l="l" t="t" r="r" b="b"/>
              <a:pathLst>
                <a:path w="4471289" h="1876673">
                  <a:moveTo>
                    <a:pt x="0" y="0"/>
                  </a:moveTo>
                  <a:lnTo>
                    <a:pt x="4471289" y="0"/>
                  </a:lnTo>
                  <a:lnTo>
                    <a:pt x="4471289" y="1876673"/>
                  </a:lnTo>
                  <a:lnTo>
                    <a:pt x="0" y="1876673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82793" r="-171879" b="-69642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8600"/>
              <a:ext cx="4471283" cy="16480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1880"/>
                </a:lnSpc>
              </a:pPr>
              <a:r>
                <a:rPr lang="en-US" sz="12000" spc="-1" dirty="0" err="1">
                  <a:solidFill>
                    <a:srgbClr val="FFFFFF"/>
                  </a:solidFill>
                  <a:latin typeface="Bebas Neue Cyrillic"/>
                  <a:ea typeface="Bebas Neue Cyrillic"/>
                  <a:cs typeface="Bebas Neue Cyrillic"/>
                  <a:sym typeface="Bebas Neue Cyrillic"/>
                </a:rPr>
                <a:t>Título</a:t>
              </a:r>
              <a:endParaRPr lang="en-US" sz="12000" spc="-1" dirty="0">
                <a:solidFill>
                  <a:srgbClr val="FFFFFF"/>
                </a:solidFill>
                <a:latin typeface="Bebas Neue Cyrillic"/>
                <a:ea typeface="Bebas Neue Cyrillic"/>
                <a:cs typeface="Bebas Neue Cyrillic"/>
                <a:sym typeface="Bebas Neue Cyrillic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6019" y="8420100"/>
            <a:ext cx="7406381" cy="277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16"/>
              </a:lnSpc>
            </a:pPr>
            <a:r>
              <a:rPr lang="en-US" sz="2600" b="1" spc="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NOME 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07BA4B9-E1F6-2A9D-9700-E9D96EC9B313}"/>
              </a:ext>
            </a:extLst>
          </p:cNvPr>
          <p:cNvSpPr txBox="1"/>
          <p:nvPr/>
        </p:nvSpPr>
        <p:spPr>
          <a:xfrm>
            <a:off x="366018" y="8913947"/>
            <a:ext cx="10149582" cy="277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16"/>
              </a:lnSpc>
            </a:pPr>
            <a:r>
              <a:rPr lang="en-US" sz="2600" b="1" spc="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Evento</a:t>
            </a:r>
            <a:endParaRPr lang="en-US" sz="2600" b="1" spc="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526129"/>
            <a:ext cx="4967512" cy="2084955"/>
            <a:chOff x="0" y="0"/>
            <a:chExt cx="4471283" cy="1876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1289" cy="1876673"/>
            </a:xfrm>
            <a:custGeom>
              <a:avLst/>
              <a:gdLst/>
              <a:ahLst/>
              <a:cxnLst/>
              <a:rect l="l" t="t" r="r" b="b"/>
              <a:pathLst>
                <a:path w="4471289" h="1876673">
                  <a:moveTo>
                    <a:pt x="0" y="0"/>
                  </a:moveTo>
                  <a:lnTo>
                    <a:pt x="4471289" y="0"/>
                  </a:lnTo>
                  <a:lnTo>
                    <a:pt x="4471289" y="1876673"/>
                  </a:lnTo>
                  <a:lnTo>
                    <a:pt x="0" y="187667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793" r="-171879" b="-6964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33350"/>
              <a:ext cx="4471283" cy="17433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326"/>
                </a:lnSpc>
              </a:pPr>
              <a:r>
                <a:rPr lang="en-US" sz="7400" spc="-1">
                  <a:solidFill>
                    <a:srgbClr val="FFFFFF"/>
                  </a:solidFill>
                  <a:latin typeface="Bebas Neue Cyrillic"/>
                  <a:ea typeface="Bebas Neue Cyrillic"/>
                  <a:cs typeface="Bebas Neue Cyrillic"/>
                  <a:sym typeface="Bebas Neue Cyrillic"/>
                </a:rPr>
                <a:t>Título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172310"/>
            <a:ext cx="12271942" cy="88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122" lvl="1" indent="-485061" algn="l">
              <a:lnSpc>
                <a:spcPts val="7503"/>
              </a:lnSpc>
              <a:buFont typeface="Arial"/>
              <a:buChar char="•"/>
            </a:pPr>
            <a:r>
              <a:rPr lang="en-US" sz="4493" spc="-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CONTEÚDO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B026533B-B11F-8501-7E4C-FC82C81B7045}"/>
              </a:ext>
            </a:extLst>
          </p:cNvPr>
          <p:cNvSpPr/>
          <p:nvPr/>
        </p:nvSpPr>
        <p:spPr>
          <a:xfrm>
            <a:off x="13981807" y="5787443"/>
            <a:ext cx="4306193" cy="4499557"/>
          </a:xfrm>
          <a:custGeom>
            <a:avLst/>
            <a:gdLst/>
            <a:ahLst/>
            <a:cxnLst/>
            <a:rect l="l" t="t" r="r" b="b"/>
            <a:pathLst>
              <a:path w="7827881" h="7707201">
                <a:moveTo>
                  <a:pt x="0" y="0"/>
                </a:moveTo>
                <a:lnTo>
                  <a:pt x="7827881" y="0"/>
                </a:lnTo>
                <a:lnTo>
                  <a:pt x="7827881" y="7707201"/>
                </a:lnTo>
                <a:lnTo>
                  <a:pt x="0" y="7707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9007" y="3530759"/>
            <a:ext cx="8984118" cy="2084955"/>
            <a:chOff x="0" y="0"/>
            <a:chExt cx="8086652" cy="18766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86658" cy="1876673"/>
            </a:xfrm>
            <a:custGeom>
              <a:avLst/>
              <a:gdLst/>
              <a:ahLst/>
              <a:cxnLst/>
              <a:rect l="l" t="t" r="r" b="b"/>
              <a:pathLst>
                <a:path w="8086658" h="1876673">
                  <a:moveTo>
                    <a:pt x="0" y="0"/>
                  </a:moveTo>
                  <a:lnTo>
                    <a:pt x="8086658" y="0"/>
                  </a:lnTo>
                  <a:lnTo>
                    <a:pt x="8086658" y="1876673"/>
                  </a:lnTo>
                  <a:lnTo>
                    <a:pt x="0" y="187667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793" r="-50328" b="-69642"/>
              </a:stretch>
            </a:blipFill>
          </p:spPr>
          <p:txBody>
            <a:bodyPr/>
            <a:lstStyle/>
            <a:p>
              <a:pPr algn="ctr"/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3350"/>
              <a:ext cx="8086652" cy="17433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326"/>
                </a:lnSpc>
              </a:pPr>
              <a:r>
                <a:rPr lang="en-US" sz="7400" spc="-1">
                  <a:solidFill>
                    <a:srgbClr val="FFFFFF"/>
                  </a:solidFill>
                  <a:latin typeface="Bebas Neue Cyrillic"/>
                  <a:ea typeface="Bebas Neue Cyrillic"/>
                  <a:cs typeface="Bebas Neue Cyrillic"/>
                  <a:sym typeface="Bebas Neue Cyrillic"/>
                </a:rPr>
                <a:t>CONTEÚDO/AGRADECIMENTOS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21277" y="8534006"/>
            <a:ext cx="7160919" cy="724294"/>
            <a:chOff x="0" y="0"/>
            <a:chExt cx="9547891" cy="965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98634" cy="965725"/>
            </a:xfrm>
            <a:custGeom>
              <a:avLst/>
              <a:gdLst/>
              <a:ahLst/>
              <a:cxnLst/>
              <a:rect l="l" t="t" r="r" b="b"/>
              <a:pathLst>
                <a:path w="4798634" h="965725">
                  <a:moveTo>
                    <a:pt x="0" y="0"/>
                  </a:moveTo>
                  <a:lnTo>
                    <a:pt x="4798634" y="0"/>
                  </a:lnTo>
                  <a:lnTo>
                    <a:pt x="4798634" y="965725"/>
                  </a:lnTo>
                  <a:lnTo>
                    <a:pt x="0" y="965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5723646" y="0"/>
              <a:ext cx="3824246" cy="884357"/>
            </a:xfrm>
            <a:custGeom>
              <a:avLst/>
              <a:gdLst/>
              <a:ahLst/>
              <a:cxnLst/>
              <a:rect l="l" t="t" r="r" b="b"/>
              <a:pathLst>
                <a:path w="3824246" h="884357">
                  <a:moveTo>
                    <a:pt x="0" y="0"/>
                  </a:moveTo>
                  <a:lnTo>
                    <a:pt x="3824245" y="0"/>
                  </a:lnTo>
                  <a:lnTo>
                    <a:pt x="3824245" y="884357"/>
                  </a:lnTo>
                  <a:lnTo>
                    <a:pt x="0" y="884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</Words>
  <Application>Microsoft Macintosh PowerPoint</Application>
  <PresentationFormat>Personalizar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Aptos</vt:lpstr>
      <vt:lpstr>Calibri</vt:lpstr>
      <vt:lpstr>Bebas Neue Cyrillic</vt:lpstr>
      <vt:lpstr>Montserrat</vt:lpstr>
      <vt:lpstr>Arial Bold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Apresentações - FACOM</dc:title>
  <cp:lastModifiedBy>Rodrigo Miani</cp:lastModifiedBy>
  <cp:revision>7</cp:revision>
  <dcterms:created xsi:type="dcterms:W3CDTF">2006-08-16T00:00:00Z</dcterms:created>
  <dcterms:modified xsi:type="dcterms:W3CDTF">2026-07-10T21:34:12Z</dcterms:modified>
  <dc:identifier>DAHPAoJQSsE</dc:identifier>
</cp:coreProperties>
</file>